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5" r:id="rId47"/>
    <p:sldId id="301" r:id="rId48"/>
    <p:sldId id="302" r:id="rId49"/>
    <p:sldId id="303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2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配置" id="{B6D66426-2A3B-E345-9134-B38C490099A8}">
          <p14:sldIdLst>
            <p14:sldId id="256"/>
            <p14:sldId id="257"/>
            <p14:sldId id="258"/>
            <p14:sldId id="259"/>
            <p14:sldId id="260"/>
          </p14:sldIdLst>
        </p14:section>
        <p14:section name="2-基础" id="{CB79C49C-103A-0C45-AE8E-B686DC4E2A16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3-类型与变量" id="{514A4D01-8972-B243-ACD5-8AAC33AC3597}">
          <p14:sldIdLst>
            <p14:sldId id="267"/>
            <p14:sldId id="268"/>
            <p14:sldId id="269"/>
          </p14:sldIdLst>
        </p14:section>
        <p14:section name="4-控制语句" id="{A30949C4-7259-AD47-A32A-EBD922331048}">
          <p14:sldIdLst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5-数组" id="{A11F4117-DD0B-6E44-8068-EF1E55A16D82}">
          <p14:sldIdLst>
            <p14:sldId id="277"/>
          </p14:sldIdLst>
        </p14:section>
        <p14:section name="6-切片slice" id="{0AFBEF40-47B1-BD48-84F0-96D29AA6B414}">
          <p14:sldIdLst>
            <p14:sldId id="278"/>
            <p14:sldId id="279"/>
            <p14:sldId id="280"/>
            <p14:sldId id="281"/>
            <p14:sldId id="282"/>
          </p14:sldIdLst>
        </p14:section>
        <p14:section name="7-map" id="{FE7F1E3B-5501-AF41-BF3E-A3AE554623ED}">
          <p14:sldIdLst>
            <p14:sldId id="283"/>
            <p14:sldId id="284"/>
            <p14:sldId id="285"/>
            <p14:sldId id="286"/>
          </p14:sldIdLst>
        </p14:section>
        <p14:section name="8-func" id="{7F7C18FF-AADA-8D44-9684-190006947C7C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9-struct" id="{4239B255-AB69-954C-B056-0692342E63FF}">
          <p14:sldIdLst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10-方法" id="{37E8A295-6D22-9045-B60C-3BD9CE3A6DE5}">
          <p14:sldIdLst>
            <p14:sldId id="305"/>
            <p14:sldId id="301"/>
            <p14:sldId id="302"/>
            <p14:sldId id="303"/>
            <p14:sldId id="304"/>
            <p14:sldId id="306"/>
          </p14:sldIdLst>
        </p14:section>
        <p14:section name="11-interface" id="{C8A0A7CC-88D1-BF48-B689-AF14A4218D5E}">
          <p14:sldIdLst>
            <p14:sldId id="307"/>
            <p14:sldId id="308"/>
            <p14:sldId id="309"/>
            <p14:sldId id="310"/>
            <p14:sldId id="311"/>
          </p14:sldIdLst>
        </p14:section>
        <p14:section name="12-reflection" id="{0E88ECA5-AA42-F84D-945F-D9D0CD7D7D7A}">
          <p14:sldIdLst>
            <p14:sldId id="313"/>
            <p14:sldId id="314"/>
            <p14:sldId id="312"/>
            <p14:sldId id="315"/>
            <p14:sldId id="316"/>
          </p14:sldIdLst>
        </p14:section>
        <p14:section name="13-concurrency" id="{C972235B-4638-0D4B-AF1D-F7C04B23FF00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/>
    <p:restoredTop sz="94799"/>
  </p:normalViewPr>
  <p:slideViewPr>
    <p:cSldViewPr snapToGrid="0" snapToObjects="1">
      <p:cViewPr varScale="1">
        <p:scale>
          <a:sx n="64" d="100"/>
          <a:sy n="64" d="100"/>
        </p:scale>
        <p:origin x="1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50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7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0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71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9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45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33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2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89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1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9D301-4B9B-E243-9D7C-B4583988CEFE}" type="datetimeFigureOut">
              <a:t>2017/9/6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65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749300"/>
            <a:ext cx="8712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6" y="1825625"/>
            <a:ext cx="7242087" cy="4351338"/>
          </a:xfrm>
        </p:spPr>
      </p:pic>
    </p:spTree>
    <p:extLst>
      <p:ext uri="{BB962C8B-B14F-4D97-AF65-F5344CB8AC3E}">
        <p14:creationId xmlns:p14="http://schemas.microsoft.com/office/powerpoint/2010/main" val="83786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" y="365125"/>
            <a:ext cx="10141274" cy="5580615"/>
          </a:xfrm>
        </p:spPr>
      </p:pic>
    </p:spTree>
    <p:extLst>
      <p:ext uri="{BB962C8B-B14F-4D97-AF65-F5344CB8AC3E}">
        <p14:creationId xmlns:p14="http://schemas.microsoft.com/office/powerpoint/2010/main" val="190793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195607"/>
            <a:ext cx="5092453" cy="346516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17" y="0"/>
            <a:ext cx="5046926" cy="3641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3806305"/>
            <a:ext cx="4337079" cy="3051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91" y="3660772"/>
            <a:ext cx="5558734" cy="30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57747" cy="377154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34" y="2349646"/>
            <a:ext cx="6867866" cy="45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3" y="457165"/>
            <a:ext cx="9433063" cy="5700193"/>
          </a:xfrm>
        </p:spPr>
      </p:pic>
    </p:spTree>
    <p:extLst>
      <p:ext uri="{BB962C8B-B14F-4D97-AF65-F5344CB8AC3E}">
        <p14:creationId xmlns:p14="http://schemas.microsoft.com/office/powerpoint/2010/main" val="162091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9782" cy="3709919"/>
          </a:xfrm>
        </p:spPr>
      </p:pic>
      <p:sp>
        <p:nvSpPr>
          <p:cNvPr id="5" name="文本框 4"/>
          <p:cNvSpPr txBox="1"/>
          <p:nvPr/>
        </p:nvSpPr>
        <p:spPr>
          <a:xfrm>
            <a:off x="0" y="4353339"/>
            <a:ext cx="745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KB</a:t>
            </a:r>
            <a:r>
              <a:rPr kumimoji="1" lang="zh-CN" altLang="en-US"/>
              <a:t>如果右侧没有声明任何</a:t>
            </a:r>
            <a:r>
              <a:rPr kumimoji="1" lang="en-US" altLang="zh-CN"/>
              <a:t>,</a:t>
            </a:r>
            <a:r>
              <a:rPr kumimoji="1" lang="zh-CN" altLang="en-US"/>
              <a:t>则表示沿用上面一个变量右侧表达</a:t>
            </a:r>
            <a:r>
              <a:rPr kumimoji="1" lang="en-US" altLang="zh-CN"/>
              <a:t>,</a:t>
            </a:r>
            <a:r>
              <a:rPr kumimoji="1" lang="zh-CN" altLang="en-US"/>
              <a:t>不过</a:t>
            </a:r>
            <a:r>
              <a:rPr kumimoji="1" lang="en-US" altLang="zh-CN"/>
              <a:t>iota++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67" y="783949"/>
            <a:ext cx="6266733" cy="2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2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9" y="208687"/>
            <a:ext cx="9688520" cy="5078930"/>
          </a:xfrm>
        </p:spPr>
      </p:pic>
      <p:sp>
        <p:nvSpPr>
          <p:cNvPr id="5" name="文本框 4"/>
          <p:cNvSpPr txBox="1"/>
          <p:nvPr/>
        </p:nvSpPr>
        <p:spPr>
          <a:xfrm>
            <a:off x="497509" y="5585791"/>
            <a:ext cx="7489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意味着</a:t>
            </a:r>
            <a:r>
              <a:rPr kumimoji="1" lang="en-US" altLang="zh-CN"/>
              <a:t>,a++</a:t>
            </a:r>
            <a:r>
              <a:rPr kumimoji="1" lang="zh-CN" altLang="en-US"/>
              <a:t>这样的代码不能插入某个语句中</a:t>
            </a:r>
            <a:r>
              <a:rPr kumimoji="1" lang="en-US" altLang="zh-CN"/>
              <a:t>,</a:t>
            </a:r>
            <a:r>
              <a:rPr kumimoji="1" lang="zh-CN" altLang="en-US"/>
              <a:t> 需要单独一行</a:t>
            </a:r>
            <a:r>
              <a:rPr kumimoji="1" lang="en-US" altLang="zh-CN"/>
              <a:t>!</a:t>
            </a:r>
            <a:r>
              <a:rPr kumimoji="1" lang="zh-CN" altLang="en-US"/>
              <a:t>  </a:t>
            </a:r>
            <a:endParaRPr kumimoji="1" lang="en-US" altLang="zh-CN"/>
          </a:p>
          <a:p>
            <a:r>
              <a:rPr kumimoji="1" lang="zh-CN" altLang="en-US"/>
              <a:t>同时</a:t>
            </a:r>
            <a:r>
              <a:rPr kumimoji="1" lang="en-US" altLang="zh-CN"/>
              <a:t>++</a:t>
            </a:r>
            <a:r>
              <a:rPr kumimoji="1" lang="zh-CN" altLang="en-US"/>
              <a:t> </a:t>
            </a:r>
            <a:r>
              <a:rPr kumimoji="1" lang="en-US" altLang="zh-CN"/>
              <a:t>/--</a:t>
            </a:r>
            <a:r>
              <a:rPr kumimoji="1" lang="zh-CN" altLang="en-US"/>
              <a:t>不能放在变量前面</a:t>
            </a:r>
            <a:r>
              <a:rPr kumimoji="1" lang="en-US" altLang="zh-CN"/>
              <a:t>,</a:t>
            </a:r>
            <a:r>
              <a:rPr kumimoji="1" lang="zh-CN" altLang="en-US"/>
              <a:t>只能放到后面</a:t>
            </a:r>
            <a:r>
              <a:rPr kumimoji="1" lang="en-US" altLang="zh-CN"/>
              <a:t>,</a:t>
            </a:r>
            <a:r>
              <a:rPr kumimoji="1" lang="zh-CN" altLang="en-US"/>
              <a:t>因为它属于语句</a:t>
            </a:r>
            <a:r>
              <a:rPr kumimoji="1" lang="en-US" altLang="zh-CN"/>
              <a:t>,</a:t>
            </a:r>
            <a:r>
              <a:rPr kumimoji="1" lang="zh-CN" altLang="en-US"/>
              <a:t>不是表达式</a:t>
            </a:r>
          </a:p>
        </p:txBody>
      </p:sp>
    </p:spTree>
    <p:extLst>
      <p:ext uri="{BB962C8B-B14F-4D97-AF65-F5344CB8AC3E}">
        <p14:creationId xmlns:p14="http://schemas.microsoft.com/office/powerpoint/2010/main" val="54505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If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654800" cy="4203700"/>
          </a:xfrm>
        </p:spPr>
      </p:pic>
    </p:spTree>
    <p:extLst>
      <p:ext uri="{BB962C8B-B14F-4D97-AF65-F5344CB8AC3E}">
        <p14:creationId xmlns:p14="http://schemas.microsoft.com/office/powerpoint/2010/main" val="130639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</a:t>
            </a:r>
            <a:r>
              <a:rPr kumimoji="1" lang="zh-CN" altLang="en-US"/>
              <a:t> 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149"/>
            <a:ext cx="7580942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838200" y="6420678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前两个就是</a:t>
            </a:r>
            <a:r>
              <a:rPr kumimoji="1" lang="en-US" altLang="zh-CN"/>
              <a:t>while</a:t>
            </a:r>
            <a:r>
              <a:rPr kumimoji="1" lang="zh-CN" altLang="en-US"/>
              <a:t>语句的变种</a:t>
            </a:r>
          </a:p>
        </p:txBody>
      </p:sp>
    </p:spTree>
    <p:extLst>
      <p:ext uri="{BB962C8B-B14F-4D97-AF65-F5344CB8AC3E}">
        <p14:creationId xmlns:p14="http://schemas.microsoft.com/office/powerpoint/2010/main" val="197887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switch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42882" cy="4351338"/>
          </a:xfrm>
        </p:spPr>
      </p:pic>
    </p:spTree>
    <p:extLst>
      <p:ext uri="{BB962C8B-B14F-4D97-AF65-F5344CB8AC3E}">
        <p14:creationId xmlns:p14="http://schemas.microsoft.com/office/powerpoint/2010/main" val="45071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31" y="0"/>
            <a:ext cx="9115051" cy="6554346"/>
          </a:xfrm>
        </p:spPr>
      </p:pic>
    </p:spTree>
    <p:extLst>
      <p:ext uri="{BB962C8B-B14F-4D97-AF65-F5344CB8AC3E}">
        <p14:creationId xmlns:p14="http://schemas.microsoft.com/office/powerpoint/2010/main" val="8998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跳转语句</a:t>
            </a:r>
            <a:r>
              <a:rPr kumimoji="1" lang="en-US" altLang="zh-CN"/>
              <a:t>goto,break,continue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304"/>
            <a:ext cx="8306673" cy="5179118"/>
          </a:xfrm>
        </p:spPr>
      </p:pic>
    </p:spTree>
    <p:extLst>
      <p:ext uri="{BB962C8B-B14F-4D97-AF65-F5344CB8AC3E}">
        <p14:creationId xmlns:p14="http://schemas.microsoft.com/office/powerpoint/2010/main" val="10831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824" y="0"/>
            <a:ext cx="10515600" cy="1227232"/>
          </a:xfrm>
        </p:spPr>
        <p:txBody>
          <a:bodyPr/>
          <a:lstStyle/>
          <a:p>
            <a:r>
              <a:rPr kumimoji="1" lang="zh-CN" altLang="en-US"/>
              <a:t>防止死循环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1124133"/>
            <a:ext cx="3440043" cy="278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4" y="1014827"/>
            <a:ext cx="3620273" cy="2791332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5" idx="3"/>
          </p:cNvCxnSpPr>
          <p:nvPr/>
        </p:nvCxnSpPr>
        <p:spPr>
          <a:xfrm flipV="1">
            <a:off x="4193097" y="2407391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3" y="3806158"/>
            <a:ext cx="3003591" cy="3051841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4096404" y="5330528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3938546"/>
            <a:ext cx="4213670" cy="28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99400" cy="3886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34470" y="1943100"/>
            <a:ext cx="5108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[2]int</a:t>
            </a:r>
          </a:p>
          <a:p>
            <a:r>
              <a:rPr kumimoji="1" lang="en-US" altLang="zh-CN"/>
              <a:t>b</a:t>
            </a:r>
            <a:r>
              <a:rPr kumimoji="1" lang="zh-CN" altLang="en-US"/>
              <a:t> 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[2]int{1,2}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[1,2]</a:t>
            </a:r>
            <a:endParaRPr kumimoji="1" lang="en-US" altLang="zh-CN"/>
          </a:p>
          <a:p>
            <a:r>
              <a:rPr kumimoji="1" lang="en-US" altLang="zh-CN"/>
              <a:t>c</a:t>
            </a:r>
            <a:r>
              <a:rPr kumimoji="1" lang="zh-CN" altLang="en-US"/>
              <a:t>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[2]int{1:22}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[0,22]</a:t>
            </a:r>
          </a:p>
          <a:p>
            <a:r>
              <a:rPr kumimoji="1" lang="en-US" altLang="zh-CN">
                <a:sym typeface="Wingdings"/>
              </a:rPr>
              <a:t>d</a:t>
            </a:r>
            <a:r>
              <a:rPr kumimoji="1" lang="zh-CN" altLang="en-US">
                <a:sym typeface="Wingdings"/>
              </a:rPr>
              <a:t> 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]int{2:2}</a:t>
            </a:r>
            <a:r>
              <a:rPr kumimoji="1" lang="zh-CN" altLang="en-US">
                <a:sym typeface="Wingdings"/>
              </a:rPr>
              <a:t>    </a:t>
            </a:r>
            <a:r>
              <a:rPr kumimoji="1" lang="en-US" altLang="zh-CN">
                <a:sym typeface="Wingdings"/>
              </a:rPr>
              <a:t>[0,0,2]</a:t>
            </a:r>
          </a:p>
          <a:p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go</a:t>
            </a:r>
            <a:r>
              <a:rPr kumimoji="1" lang="zh-CN" altLang="en-US">
                <a:sym typeface="Wingdings"/>
              </a:rPr>
              <a:t>中数组为值类型</a:t>
            </a:r>
            <a:endParaRPr kumimoji="1" lang="en-US" altLang="zh-CN">
              <a:sym typeface="Wingdings"/>
            </a:endParaRPr>
          </a:p>
          <a:p>
            <a:endParaRPr kumimoji="1" lang="en-US" altLang="zh-CN">
              <a:sym typeface="Wingdings"/>
            </a:endParaRPr>
          </a:p>
          <a:p>
            <a:r>
              <a:rPr kumimoji="1" lang="zh-CN" altLang="en-US">
                <a:sym typeface="Wingdings"/>
              </a:rPr>
              <a:t>指向数组的指针 </a:t>
            </a:r>
            <a:r>
              <a:rPr kumimoji="1" lang="en-US" altLang="zh-CN">
                <a:sym typeface="Wingdings"/>
              </a:rPr>
              <a:t>a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*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]int{1,1}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	</a:t>
            </a:r>
            <a:r>
              <a:rPr kumimoji="1" lang="zh-CN" altLang="en-US">
                <a:sym typeface="Wingdings"/>
              </a:rPr>
              <a:t>           或者 </a:t>
            </a:r>
            <a:r>
              <a:rPr kumimoji="1" lang="en-US" altLang="zh-CN">
                <a:sym typeface="Wingdings"/>
              </a:rPr>
              <a:t>a1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new([3]int)</a:t>
            </a:r>
          </a:p>
          <a:p>
            <a:r>
              <a:rPr kumimoji="1" lang="zh-CN" altLang="en-US">
                <a:sym typeface="Wingdings"/>
              </a:rPr>
              <a:t>指针数组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x,y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1,2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b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</a:t>
            </a:r>
            <a:r>
              <a:rPr kumimoji="1" lang="zh-CN" altLang="en-US">
                <a:sym typeface="Wingdings"/>
              </a:rPr>
              <a:t>*</a:t>
            </a:r>
            <a:r>
              <a:rPr kumimoji="1" lang="en-US" altLang="zh-CN">
                <a:sym typeface="Wingdings"/>
              </a:rPr>
              <a:t>int{&amp;x,&amp;y}</a:t>
            </a:r>
          </a:p>
          <a:p>
            <a:r>
              <a:rPr kumimoji="1" lang="zh-CN" altLang="en-US">
                <a:sym typeface="Wingdings"/>
              </a:rPr>
              <a:t>多维数组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c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[2][2]int{{1,1},{2,2}}</a:t>
            </a:r>
          </a:p>
          <a:p>
            <a:endParaRPr kumimoji="1" lang="en-US" altLang="zh-CN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52475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3" y="231360"/>
            <a:ext cx="9955144" cy="54423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4157" y="3896139"/>
            <a:ext cx="96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s1,s2</a:t>
            </a:r>
            <a:r>
              <a:rPr kumimoji="1" lang="zh-CN" altLang="en-US"/>
              <a:t>指向同一个数组</a:t>
            </a:r>
            <a:r>
              <a:rPr kumimoji="1" lang="en-US" altLang="zh-CN"/>
              <a:t>,</a:t>
            </a:r>
            <a:r>
              <a:rPr kumimoji="1" lang="zh-CN" altLang="en-US"/>
              <a:t> 但是</a:t>
            </a:r>
            <a:r>
              <a:rPr kumimoji="1" lang="en-US" altLang="zh-CN"/>
              <a:t>,</a:t>
            </a:r>
            <a:r>
              <a:rPr kumimoji="1" lang="zh-CN" altLang="en-US"/>
              <a:t>如果我们</a:t>
            </a:r>
            <a:r>
              <a:rPr kumimoji="1" lang="en-US" altLang="zh-CN"/>
              <a:t>append</a:t>
            </a:r>
            <a:r>
              <a:rPr kumimoji="1" lang="zh-CN" altLang="en-US"/>
              <a:t> </a:t>
            </a:r>
            <a:r>
              <a:rPr kumimoji="1" lang="en-US" altLang="zh-CN"/>
              <a:t>s2,</a:t>
            </a:r>
            <a:r>
              <a:rPr kumimoji="1" lang="zh-CN" altLang="en-US"/>
              <a:t>使得</a:t>
            </a:r>
            <a:r>
              <a:rPr kumimoji="1" lang="en-US" altLang="zh-CN"/>
              <a:t>s2</a:t>
            </a:r>
            <a:r>
              <a:rPr kumimoji="1" lang="zh-CN" altLang="en-US"/>
              <a:t>越界</a:t>
            </a:r>
            <a:r>
              <a:rPr kumimoji="1" lang="en-US" altLang="zh-CN"/>
              <a:t>,</a:t>
            </a:r>
            <a:r>
              <a:rPr kumimoji="1" lang="zh-CN" altLang="en-US"/>
              <a:t>那么再去修改</a:t>
            </a:r>
            <a:r>
              <a:rPr kumimoji="1" lang="en-US" altLang="zh-CN"/>
              <a:t>s2</a:t>
            </a:r>
            <a:r>
              <a:rPr kumimoji="1" lang="zh-CN" altLang="en-US"/>
              <a:t>的值时</a:t>
            </a:r>
            <a:r>
              <a:rPr kumimoji="1" lang="en-US" altLang="zh-CN"/>
              <a:t>,</a:t>
            </a:r>
            <a:r>
              <a:rPr kumimoji="1" lang="zh-CN" altLang="en-US"/>
              <a:t>不会影响</a:t>
            </a:r>
            <a:r>
              <a:rPr kumimoji="1" lang="en-US" altLang="zh-CN"/>
              <a:t>s1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94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6" y="913103"/>
            <a:ext cx="4969566" cy="31479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59803" y="1840762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不指定长度时</a:t>
            </a:r>
            <a:r>
              <a:rPr kumimoji="1" lang="en-US" altLang="zh-CN"/>
              <a:t>,</a:t>
            </a:r>
            <a:r>
              <a:rPr kumimoji="1" lang="zh-CN" altLang="en-US"/>
              <a:t>就表示创建一个</a:t>
            </a:r>
            <a:r>
              <a:rPr kumimoji="1" lang="en-US" altLang="zh-CN"/>
              <a:t>slice,</a:t>
            </a:r>
          </a:p>
          <a:p>
            <a:r>
              <a:rPr kumimoji="1" lang="zh-CN" altLang="en-US"/>
              <a:t>如果定义数组的话</a:t>
            </a:r>
            <a:r>
              <a:rPr kumimoji="1" lang="en-US" altLang="zh-CN"/>
              <a:t>,</a:t>
            </a:r>
            <a:r>
              <a:rPr kumimoji="1" lang="zh-CN" altLang="en-US"/>
              <a:t>一定要指定长度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782" y="30652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声明</a:t>
            </a:r>
            <a:r>
              <a:rPr kumimoji="1" lang="en-US" altLang="zh-CN"/>
              <a:t>slice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782" y="9131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第一种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8781" y="44249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第二种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12" y="4077649"/>
            <a:ext cx="4267200" cy="2667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76512" y="5207253"/>
            <a:ext cx="6519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make</a:t>
            </a:r>
            <a:r>
              <a:rPr kumimoji="1" lang="zh-CN" altLang="en-US"/>
              <a:t>函数中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第一个参数表示</a:t>
            </a:r>
            <a:r>
              <a:rPr kumimoji="1" lang="en-US" altLang="zh-CN"/>
              <a:t>slice</a:t>
            </a:r>
            <a:r>
              <a:rPr kumimoji="1" lang="zh-CN" altLang="en-US"/>
              <a:t>元素类型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第二个参数表示初始值个数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第三个参数表示预估容量</a:t>
            </a:r>
            <a:r>
              <a:rPr kumimoji="1" lang="en-US" altLang="zh-CN"/>
              <a:t>,</a:t>
            </a:r>
            <a:r>
              <a:rPr kumimoji="1" lang="zh-CN" altLang="en-US"/>
              <a:t>每次不够时</a:t>
            </a:r>
            <a:r>
              <a:rPr kumimoji="1" lang="en-US" altLang="zh-CN"/>
              <a:t>,</a:t>
            </a:r>
            <a:r>
              <a:rPr kumimoji="1" lang="zh-CN" altLang="en-US"/>
              <a:t>按照当前容量的倍数递增</a:t>
            </a:r>
          </a:p>
        </p:txBody>
      </p:sp>
    </p:spTree>
    <p:extLst>
      <p:ext uri="{BB962C8B-B14F-4D97-AF65-F5344CB8AC3E}">
        <p14:creationId xmlns:p14="http://schemas.microsoft.com/office/powerpoint/2010/main" val="6670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" y="1231347"/>
            <a:ext cx="4953000" cy="2832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9220" y="616226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slice</a:t>
            </a:r>
            <a:r>
              <a:rPr kumimoji="1" lang="zh-CN" altLang="en-US"/>
              <a:t>的使用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9220" y="4711149"/>
            <a:ext cx="53767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a[5:len(a)]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a[5:10]</a:t>
            </a:r>
          </a:p>
          <a:p>
            <a:endParaRPr kumimoji="1" lang="en-US" altLang="zh-CN"/>
          </a:p>
          <a:p>
            <a:r>
              <a:rPr kumimoji="1" lang="zh-CN" altLang="en-US"/>
              <a:t>此处都表示</a:t>
            </a:r>
            <a:r>
              <a:rPr kumimoji="1" lang="en-US" altLang="zh-CN"/>
              <a:t>s1</a:t>
            </a:r>
            <a:r>
              <a:rPr kumimoji="1" lang="zh-CN" altLang="en-US"/>
              <a:t>是取</a:t>
            </a:r>
            <a:r>
              <a:rPr kumimoji="1" lang="en-US" altLang="zh-CN"/>
              <a:t>a</a:t>
            </a:r>
            <a:r>
              <a:rPr kumimoji="1" lang="zh-CN" altLang="en-US"/>
              <a:t>数组中的第</a:t>
            </a:r>
            <a:r>
              <a:rPr kumimoji="1" lang="en-US" altLang="zh-CN"/>
              <a:t>5</a:t>
            </a:r>
            <a:r>
              <a:rPr kumimoji="1" lang="zh-CN" altLang="en-US"/>
              <a:t>个元素到第</a:t>
            </a:r>
            <a:r>
              <a:rPr kumimoji="1" lang="en-US" altLang="zh-CN"/>
              <a:t>9</a:t>
            </a:r>
            <a:r>
              <a:rPr kumimoji="1" lang="zh-CN" altLang="en-US"/>
              <a:t>个元素</a:t>
            </a:r>
          </a:p>
        </p:txBody>
      </p:sp>
    </p:spTree>
    <p:extLst>
      <p:ext uri="{BB962C8B-B14F-4D97-AF65-F5344CB8AC3E}">
        <p14:creationId xmlns:p14="http://schemas.microsoft.com/office/powerpoint/2010/main" val="45181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2"/>
            <a:ext cx="9750031" cy="56183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11234" y="1133061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此时</a:t>
            </a:r>
            <a:r>
              <a:rPr kumimoji="1" lang="en-US" altLang="zh-CN"/>
              <a:t>slice_a</a:t>
            </a:r>
            <a:r>
              <a:rPr kumimoji="1" lang="zh-CN" altLang="en-US"/>
              <a:t>元素</a:t>
            </a:r>
            <a:r>
              <a:rPr kumimoji="1" lang="en-US" altLang="zh-CN"/>
              <a:t>length</a:t>
            </a:r>
            <a:r>
              <a:rPr kumimoji="1" lang="zh-CN" altLang="en-US"/>
              <a:t>是</a:t>
            </a:r>
            <a:r>
              <a:rPr kumimoji="1" lang="en-US" altLang="zh-CN"/>
              <a:t>3,capacity</a:t>
            </a:r>
            <a:r>
              <a:rPr kumimoji="1" lang="zh-CN" altLang="en-US"/>
              <a:t>是</a:t>
            </a:r>
            <a:r>
              <a:rPr kumimoji="1" lang="en-US" altLang="zh-CN"/>
              <a:t>9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373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120"/>
            <a:ext cx="6957391" cy="3694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91" y="72158"/>
            <a:ext cx="5197613" cy="2241076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2365513" y="806120"/>
            <a:ext cx="4154557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04" y="2474522"/>
            <a:ext cx="3454400" cy="24257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021494" y="2660620"/>
            <a:ext cx="5387010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59" y="4500735"/>
            <a:ext cx="3063545" cy="21680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9821" y="4715556"/>
            <a:ext cx="468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</a:t>
            </a:r>
            <a:r>
              <a:rPr kumimoji="1" lang="zh-CN" altLang="en-US"/>
              <a:t>函数</a:t>
            </a:r>
            <a:r>
              <a:rPr kumimoji="1" lang="en-US" altLang="zh-CN"/>
              <a:t>,</a:t>
            </a:r>
            <a:r>
              <a:rPr kumimoji="1" lang="zh-CN" altLang="en-US"/>
              <a:t>表示</a:t>
            </a:r>
            <a:r>
              <a:rPr kumimoji="1" lang="en-US" altLang="zh-CN"/>
              <a:t>,</a:t>
            </a:r>
            <a:r>
              <a:rPr kumimoji="1" lang="zh-CN" altLang="en-US"/>
              <a:t>将参数二内容拷贝到参数一中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9821" y="5322328"/>
            <a:ext cx="513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copy(s1,s2[1:3])</a:t>
            </a:r>
          </a:p>
          <a:p>
            <a:r>
              <a:rPr kumimoji="1" lang="zh-CN" altLang="en-US"/>
              <a:t>表示将</a:t>
            </a:r>
            <a:r>
              <a:rPr kumimoji="1" lang="en-US" altLang="zh-CN"/>
              <a:t>s2</a:t>
            </a:r>
            <a:r>
              <a:rPr kumimoji="1" lang="zh-CN" altLang="en-US"/>
              <a:t>中的第</a:t>
            </a:r>
            <a:r>
              <a:rPr kumimoji="1" lang="en-US" altLang="zh-CN"/>
              <a:t>1,2</a:t>
            </a:r>
            <a:r>
              <a:rPr kumimoji="1" lang="zh-CN" altLang="en-US"/>
              <a:t>个元素拷贝到</a:t>
            </a:r>
            <a:r>
              <a:rPr kumimoji="1" lang="en-US" altLang="zh-CN"/>
              <a:t>s1</a:t>
            </a:r>
            <a:r>
              <a:rPr kumimoji="1" lang="zh-CN" altLang="en-US"/>
              <a:t>的第</a:t>
            </a:r>
            <a:r>
              <a:rPr kumimoji="1" lang="en-US" altLang="zh-CN"/>
              <a:t>0,1</a:t>
            </a:r>
            <a:r>
              <a:rPr kumimoji="1" lang="zh-CN" altLang="en-US"/>
              <a:t>个位置</a:t>
            </a:r>
          </a:p>
        </p:txBody>
      </p:sp>
    </p:spTree>
    <p:extLst>
      <p:ext uri="{BB962C8B-B14F-4D97-AF65-F5344CB8AC3E}">
        <p14:creationId xmlns:p14="http://schemas.microsoft.com/office/powerpoint/2010/main" val="59203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43936" cy="5367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4141580"/>
            <a:ext cx="3645351" cy="27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6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8174" y="457200"/>
            <a:ext cx="39501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验证</a:t>
            </a:r>
            <a:r>
              <a:rPr kumimoji="1" lang="en-US" altLang="zh-CN"/>
              <a:t>map</a:t>
            </a:r>
            <a:r>
              <a:rPr kumimoji="1" lang="zh-CN" altLang="en-US"/>
              <a:t> </a:t>
            </a:r>
            <a:r>
              <a:rPr kumimoji="1" lang="en-US" altLang="zh-CN"/>
              <a:t>k-v</a:t>
            </a:r>
            <a:r>
              <a:rPr kumimoji="1" lang="zh-CN" altLang="en-US"/>
              <a:t>对是否存在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这里</a:t>
            </a:r>
            <a:r>
              <a:rPr kumimoji="1" lang="en-US" altLang="zh-CN"/>
              <a:t>:</a:t>
            </a:r>
          </a:p>
          <a:p>
            <a:r>
              <a:rPr kumimoji="1" lang="en-US" altLang="zh-CN"/>
              <a:t>a,ok</a:t>
            </a:r>
            <a:r>
              <a:rPr kumimoji="1" lang="zh-CN" altLang="en-US"/>
              <a:t>返回值对中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ok</a:t>
            </a:r>
            <a:r>
              <a:rPr kumimoji="1" lang="zh-CN" altLang="en-US"/>
              <a:t>这个变量用来表示</a:t>
            </a:r>
            <a:endParaRPr kumimoji="1" lang="en-US" altLang="zh-CN"/>
          </a:p>
          <a:p>
            <a:r>
              <a:rPr kumimoji="1" lang="zh-CN" altLang="en-US"/>
              <a:t>索引指定的</a:t>
            </a:r>
            <a:r>
              <a:rPr kumimoji="1" lang="en-US" altLang="zh-CN"/>
              <a:t>map</a:t>
            </a:r>
            <a:r>
              <a:rPr kumimoji="1" lang="zh-CN" altLang="en-US"/>
              <a:t>位置是否存在</a:t>
            </a:r>
            <a:r>
              <a:rPr kumimoji="1" lang="en-US" altLang="zh-CN"/>
              <a:t>k-v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3" y="457200"/>
            <a:ext cx="5446644" cy="51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" y="265620"/>
            <a:ext cx="8249479" cy="6592379"/>
          </a:xfrm>
        </p:spPr>
      </p:pic>
    </p:spTree>
    <p:extLst>
      <p:ext uri="{BB962C8B-B14F-4D97-AF65-F5344CB8AC3E}">
        <p14:creationId xmlns:p14="http://schemas.microsoft.com/office/powerpoint/2010/main" val="1435636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43" y="49695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</a:t>
            </a:r>
            <a:r>
              <a:rPr kumimoji="1" lang="en-US" altLang="zh-CN"/>
              <a:t>:</a:t>
            </a:r>
          </a:p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2" y="1143287"/>
            <a:ext cx="4611757" cy="39096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443" y="5665304"/>
            <a:ext cx="520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迭代中</a:t>
            </a:r>
            <a:r>
              <a:rPr kumimoji="1" lang="en-US" altLang="zh-CN"/>
              <a:t>value</a:t>
            </a:r>
            <a:r>
              <a:rPr kumimoji="1" lang="zh-CN" altLang="en-US"/>
              <a:t>只是集合变量的中对应位置值的拷贝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所以直接操作</a:t>
            </a:r>
            <a:r>
              <a:rPr kumimoji="1" lang="en-US" altLang="zh-CN"/>
              <a:t>value</a:t>
            </a:r>
            <a:r>
              <a:rPr kumimoji="1" lang="zh-CN" altLang="en-US"/>
              <a:t>是不行的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30" y="1143286"/>
            <a:ext cx="4838957" cy="390962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307496" y="3140765"/>
            <a:ext cx="1292087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26556" y="529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正确做法</a:t>
            </a:r>
          </a:p>
        </p:txBody>
      </p:sp>
    </p:spTree>
    <p:extLst>
      <p:ext uri="{BB962C8B-B14F-4D97-AF65-F5344CB8AC3E}">
        <p14:creationId xmlns:p14="http://schemas.microsoft.com/office/powerpoint/2010/main" val="34412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8052" y="576470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结合</a:t>
            </a:r>
            <a:r>
              <a:rPr kumimoji="1" lang="en-US" altLang="zh-CN"/>
              <a:t>slice</a:t>
            </a:r>
            <a:r>
              <a:rPr kumimoji="1" lang="zh-CN" altLang="en-US"/>
              <a:t>对</a:t>
            </a:r>
            <a:r>
              <a:rPr kumimoji="1" lang="en-US" altLang="zh-CN"/>
              <a:t>map</a:t>
            </a:r>
            <a:r>
              <a:rPr kumimoji="1" lang="zh-CN" altLang="en-US"/>
              <a:t>进行排序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5" y="1417430"/>
            <a:ext cx="7623960" cy="48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" y="781326"/>
            <a:ext cx="75311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6957" y="87464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函数参数</a:t>
            </a:r>
            <a:r>
              <a:rPr kumimoji="1" lang="en-US" altLang="zh-CN"/>
              <a:t>/</a:t>
            </a:r>
            <a:r>
              <a:rPr kumimoji="1" lang="zh-CN" altLang="en-US"/>
              <a:t>返回值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12" y="1243975"/>
            <a:ext cx="3535570" cy="39031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92812" y="5784574"/>
            <a:ext cx="3812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多个相同类型的返回值同参数</a:t>
            </a:r>
            <a:r>
              <a:rPr kumimoji="1" lang="en-US" altLang="zh-CN"/>
              <a:t>,</a:t>
            </a:r>
            <a:r>
              <a:rPr kumimoji="1" lang="zh-CN" altLang="en-US"/>
              <a:t> 同时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  <a:r>
              <a:rPr kumimoji="1" lang="zh-CN" altLang="en-US"/>
              <a:t>这里</a:t>
            </a:r>
            <a:r>
              <a:rPr kumimoji="1" lang="en-US" altLang="zh-CN"/>
              <a:t>a,b,c</a:t>
            </a:r>
            <a:r>
              <a:rPr kumimoji="1" lang="zh-CN" altLang="en-US"/>
              <a:t>已经成为局部变量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不需要再定义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1" y="1486452"/>
            <a:ext cx="3469812" cy="36606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957" y="5784574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多个相同类型的参数</a:t>
            </a:r>
            <a:r>
              <a:rPr kumimoji="1" lang="en-US" altLang="zh-CN"/>
              <a:t>,</a:t>
            </a:r>
            <a:r>
              <a:rPr kumimoji="1" lang="zh-CN" altLang="en-US"/>
              <a:t>我们可以如上书写</a:t>
            </a:r>
          </a:p>
        </p:txBody>
      </p:sp>
    </p:spTree>
    <p:extLst>
      <p:ext uri="{BB962C8B-B14F-4D97-AF65-F5344CB8AC3E}">
        <p14:creationId xmlns:p14="http://schemas.microsoft.com/office/powerpoint/2010/main" val="9277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539" y="536713"/>
            <a:ext cx="2097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不定长变参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变参必须放到最后</a:t>
            </a:r>
            <a:r>
              <a:rPr kumimoji="1" lang="en-US" altLang="zh-CN"/>
              <a:t>!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737692"/>
            <a:ext cx="7043451" cy="51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6591" y="7752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匿名函数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不能作为最外层函数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0" y="1731064"/>
            <a:ext cx="4651513" cy="4395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9669" y="6873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闭包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68" y="1731063"/>
            <a:ext cx="4371009" cy="440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1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7" y="1109869"/>
            <a:ext cx="9976923" cy="4933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0347" y="5168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defer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68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73" y="1246808"/>
            <a:ext cx="3975739" cy="3509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9" y="1246808"/>
            <a:ext cx="4863873" cy="35096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4869" y="508883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2,1,0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52052" y="519398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3,3,3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4869" y="5915368"/>
            <a:ext cx="6351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原因是</a:t>
            </a:r>
            <a:r>
              <a:rPr kumimoji="1" lang="en-US" altLang="zh-CN"/>
              <a:t>,</a:t>
            </a:r>
            <a:r>
              <a:rPr kumimoji="1" lang="zh-CN" altLang="en-US"/>
              <a:t>左边</a:t>
            </a:r>
            <a:r>
              <a:rPr kumimoji="1" lang="en-US" altLang="zh-CN"/>
              <a:t>i</a:t>
            </a:r>
            <a:r>
              <a:rPr kumimoji="1" lang="zh-CN" altLang="en-US"/>
              <a:t>是作为参数传入</a:t>
            </a:r>
            <a:r>
              <a:rPr kumimoji="1" lang="en-US" altLang="zh-CN"/>
              <a:t>Println()</a:t>
            </a:r>
            <a:r>
              <a:rPr kumimoji="1" lang="zh-CN" altLang="en-US"/>
              <a:t>中</a:t>
            </a:r>
            <a:r>
              <a:rPr kumimoji="1" lang="en-US" altLang="zh-CN"/>
              <a:t>,</a:t>
            </a:r>
            <a:r>
              <a:rPr kumimoji="1" lang="zh-CN" altLang="en-US"/>
              <a:t> 所以</a:t>
            </a:r>
            <a:r>
              <a:rPr kumimoji="1" lang="en-US" altLang="zh-CN"/>
              <a:t>,</a:t>
            </a:r>
            <a:r>
              <a:rPr kumimoji="1" lang="zh-CN" altLang="en-US"/>
              <a:t>每次都是被拷贝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           右边是对</a:t>
            </a:r>
            <a:r>
              <a:rPr kumimoji="1" lang="en-US" altLang="zh-CN"/>
              <a:t>i</a:t>
            </a:r>
            <a:r>
              <a:rPr kumimoji="1" lang="zh-CN" altLang="en-US"/>
              <a:t>变量的引用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213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6348" y="59634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Panic</a:t>
            </a:r>
            <a:r>
              <a:rPr kumimoji="1" lang="zh-CN" altLang="en-US"/>
              <a:t> </a:t>
            </a:r>
            <a:r>
              <a:rPr kumimoji="1" lang="en-US" altLang="zh-CN"/>
              <a:t>recover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98" y="401980"/>
            <a:ext cx="4308075" cy="581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1" y="401980"/>
            <a:ext cx="4508385" cy="581991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559826" y="3311937"/>
            <a:ext cx="1073425" cy="52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41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9" y="877955"/>
            <a:ext cx="9946312" cy="46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4" y="11638"/>
            <a:ext cx="8090452" cy="6775201"/>
          </a:xfrm>
        </p:spPr>
      </p:pic>
    </p:spTree>
    <p:extLst>
      <p:ext uri="{BB962C8B-B14F-4D97-AF65-F5344CB8AC3E}">
        <p14:creationId xmlns:p14="http://schemas.microsoft.com/office/powerpoint/2010/main" val="1965160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" y="616778"/>
            <a:ext cx="8754224" cy="52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418" y="6361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结构的定义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1434548"/>
            <a:ext cx="4611756" cy="48506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83" y="431647"/>
            <a:ext cx="3859143" cy="6227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33855" y="4257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结构的操作</a:t>
            </a:r>
          </a:p>
        </p:txBody>
      </p:sp>
    </p:spTree>
    <p:extLst>
      <p:ext uri="{BB962C8B-B14F-4D97-AF65-F5344CB8AC3E}">
        <p14:creationId xmlns:p14="http://schemas.microsoft.com/office/powerpoint/2010/main" val="490151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861" y="596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9" y="1415222"/>
            <a:ext cx="4204998" cy="5088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6905" y="7810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匿名结构嵌套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5" y="1415222"/>
            <a:ext cx="5798878" cy="50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78" y="7951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结构体之间的计算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670326"/>
            <a:ext cx="3771900" cy="383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90" y="1670326"/>
            <a:ext cx="5290207" cy="38354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496351" y="3588026"/>
            <a:ext cx="1495839" cy="49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7078" y="6062870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不同结构体</a:t>
            </a:r>
            <a:r>
              <a:rPr kumimoji="1" lang="en-US" altLang="zh-CN"/>
              <a:t>,</a:t>
            </a:r>
            <a:r>
              <a:rPr kumimoji="1" lang="zh-CN" altLang="en-US"/>
              <a:t>即使成员变量相同也不能比较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388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687" y="496957"/>
            <a:ext cx="9887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结构体嵌套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go</a:t>
            </a:r>
            <a:r>
              <a:rPr kumimoji="1" lang="zh-CN" altLang="en-US"/>
              <a:t>语言中没有</a:t>
            </a:r>
            <a:r>
              <a:rPr kumimoji="1" lang="en-US" altLang="zh-CN"/>
              <a:t>class,</a:t>
            </a:r>
            <a:r>
              <a:rPr kumimoji="1" lang="zh-CN" altLang="en-US"/>
              <a:t>所以</a:t>
            </a:r>
            <a:r>
              <a:rPr kumimoji="1" lang="en-US" altLang="zh-CN"/>
              <a:t>,</a:t>
            </a:r>
            <a:r>
              <a:rPr kumimoji="1" lang="zh-CN" altLang="en-US"/>
              <a:t>这样嵌套相当于继承</a:t>
            </a:r>
            <a:r>
              <a:rPr kumimoji="1" lang="en-US" altLang="zh-CN"/>
              <a:t>,</a:t>
            </a:r>
            <a:r>
              <a:rPr kumimoji="1" lang="zh-CN" altLang="en-US"/>
              <a:t>以下两种写法都可以</a:t>
            </a:r>
            <a:r>
              <a:rPr kumimoji="1" lang="en-US" altLang="zh-CN"/>
              <a:t>,</a:t>
            </a:r>
            <a:r>
              <a:rPr kumimoji="1" lang="zh-CN" altLang="en-US"/>
              <a:t>右侧写法是为了方式命名冲突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498876"/>
            <a:ext cx="5243736" cy="53591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99" y="1498876"/>
            <a:ext cx="5333297" cy="53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3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0" y="759239"/>
            <a:ext cx="5514503" cy="5601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3" y="759239"/>
            <a:ext cx="5712954" cy="45283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0530" y="337930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嵌套结构体属性冲突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242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0" y="399221"/>
            <a:ext cx="10246746" cy="53257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43599" y="5068956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所谓私有只是相对包来说的</a:t>
            </a:r>
            <a:r>
              <a:rPr kumimoji="1" lang="en-US" altLang="zh-CN"/>
              <a:t>,</a:t>
            </a:r>
            <a:r>
              <a:rPr kumimoji="1" lang="zh-CN" altLang="en-US"/>
              <a:t>包内部还是可以访问的</a:t>
            </a:r>
          </a:p>
        </p:txBody>
      </p:sp>
    </p:spTree>
    <p:extLst>
      <p:ext uri="{BB962C8B-B14F-4D97-AF65-F5344CB8AC3E}">
        <p14:creationId xmlns:p14="http://schemas.microsoft.com/office/powerpoint/2010/main" val="1802835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6" y="1094892"/>
            <a:ext cx="2834309" cy="52678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03" y="495299"/>
            <a:ext cx="2870200" cy="5867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3776" y="425763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这里</a:t>
            </a:r>
            <a:r>
              <a:rPr kumimoji="1" lang="en-US" altLang="zh-CN"/>
              <a:t>a,b</a:t>
            </a:r>
            <a:r>
              <a:rPr kumimoji="1" lang="zh-CN" altLang="en-US"/>
              <a:t>为方法的</a:t>
            </a:r>
            <a:r>
              <a:rPr kumimoji="1" lang="en-US" altLang="zh-CN"/>
              <a:t>receiver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92887" y="202758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</a:p>
          <a:p>
            <a:r>
              <a:rPr kumimoji="1" lang="zh-CN" altLang="en-US"/>
              <a:t>不同类型的变量可以绑定相同名称的方法</a:t>
            </a:r>
          </a:p>
        </p:txBody>
      </p:sp>
    </p:spTree>
    <p:extLst>
      <p:ext uri="{BB962C8B-B14F-4D97-AF65-F5344CB8AC3E}">
        <p14:creationId xmlns:p14="http://schemas.microsoft.com/office/powerpoint/2010/main" val="13066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5" y="0"/>
            <a:ext cx="3454400" cy="660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400" y="1152939"/>
            <a:ext cx="60179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某个类型变量的绑定方法 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和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某个类型指针变量的绑定方法不同</a:t>
            </a:r>
            <a:r>
              <a:rPr kumimoji="1" lang="en-US" altLang="zh-CN"/>
              <a:t>!</a:t>
            </a:r>
          </a:p>
          <a:p>
            <a:endParaRPr kumimoji="1" lang="en-US" altLang="zh-CN"/>
          </a:p>
          <a:p>
            <a:r>
              <a:rPr kumimoji="1" lang="zh-CN" altLang="en-US"/>
              <a:t>变量的绑定方法中操作变量不影响外部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而指针绑定的方法内部操作变量时会影响指针指向的变量</a:t>
            </a:r>
          </a:p>
        </p:txBody>
      </p:sp>
    </p:spTree>
    <p:extLst>
      <p:ext uri="{BB962C8B-B14F-4D97-AF65-F5344CB8AC3E}">
        <p14:creationId xmlns:p14="http://schemas.microsoft.com/office/powerpoint/2010/main" val="1363023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0" y="268908"/>
            <a:ext cx="4841320" cy="58535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400" y="596348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某个包中定义的类型</a:t>
            </a:r>
            <a:r>
              <a:rPr kumimoji="1" lang="en-US" altLang="zh-CN"/>
              <a:t>,</a:t>
            </a:r>
            <a:r>
              <a:rPr kumimoji="1" lang="zh-CN" altLang="en-US"/>
              <a:t>在其他包中无法绑定方法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可以通过左边的方法绑定方法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93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命令和</a:t>
            </a:r>
            <a:r>
              <a:rPr kumimoji="1" lang="en-US" altLang="zh-CN"/>
              <a:t>gopath</a:t>
            </a:r>
            <a:r>
              <a:rPr kumimoji="1" lang="zh-CN" altLang="en-US"/>
              <a:t>目录结构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0" y="1690688"/>
            <a:ext cx="7004907" cy="4891952"/>
          </a:xfrm>
        </p:spPr>
      </p:pic>
      <p:sp>
        <p:nvSpPr>
          <p:cNvPr id="5" name="文本框 4"/>
          <p:cNvSpPr txBox="1"/>
          <p:nvPr/>
        </p:nvSpPr>
        <p:spPr>
          <a:xfrm>
            <a:off x="7593495" y="214685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是用来安装依赖包的</a:t>
            </a:r>
          </a:p>
        </p:txBody>
      </p:sp>
    </p:spTree>
    <p:extLst>
      <p:ext uri="{BB962C8B-B14F-4D97-AF65-F5344CB8AC3E}">
        <p14:creationId xmlns:p14="http://schemas.microsoft.com/office/powerpoint/2010/main" val="429867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" y="622851"/>
            <a:ext cx="4130813" cy="49569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782" y="3101339"/>
            <a:ext cx="2076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</a:p>
          <a:p>
            <a:endParaRPr kumimoji="1" lang="en-US" altLang="zh-CN"/>
          </a:p>
          <a:p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CN"/>
              <a:t>expression</a:t>
            </a:r>
            <a:endParaRPr kumimoji="1"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2446959" y="3349652"/>
            <a:ext cx="2323823" cy="10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 flipH="1" flipV="1">
            <a:off x="3081130" y="3756991"/>
            <a:ext cx="1861932" cy="6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97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3" y="875748"/>
            <a:ext cx="4631635" cy="46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34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4" y="268908"/>
            <a:ext cx="9724909" cy="52174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14996" y="1908313"/>
            <a:ext cx="35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可见</a:t>
            </a:r>
            <a:r>
              <a:rPr kumimoji="1" lang="en-US" altLang="zh-CN"/>
              <a:t>,</a:t>
            </a:r>
            <a:r>
              <a:rPr kumimoji="1" lang="zh-CN" altLang="en-US"/>
              <a:t>空接口被所有结构实现了</a:t>
            </a:r>
            <a:r>
              <a:rPr kumimoji="1" lang="en-US" altLang="zh-CN"/>
              <a:t>!!!</a:t>
            </a:r>
          </a:p>
          <a:p>
            <a:r>
              <a:rPr kumimoji="1" lang="zh-CN" altLang="en-US"/>
              <a:t>所以</a:t>
            </a:r>
            <a:r>
              <a:rPr kumimoji="1" lang="en-US" altLang="zh-CN"/>
              <a:t>,</a:t>
            </a:r>
            <a:r>
              <a:rPr kumimoji="1" lang="zh-CN" altLang="en-US"/>
              <a:t>我们可以把空接口看做基类</a:t>
            </a:r>
          </a:p>
        </p:txBody>
      </p:sp>
    </p:spTree>
    <p:extLst>
      <p:ext uri="{BB962C8B-B14F-4D97-AF65-F5344CB8AC3E}">
        <p14:creationId xmlns:p14="http://schemas.microsoft.com/office/powerpoint/2010/main" val="1525873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3" y="0"/>
            <a:ext cx="5851996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97757" y="675861"/>
            <a:ext cx="511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中不需要显示的声明某个类型实现了某个结构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只需要给该类型变量绑定接口中的方法</a:t>
            </a:r>
            <a:r>
              <a:rPr kumimoji="1" lang="en-US" altLang="zh-CN"/>
              <a:t>.</a:t>
            </a:r>
          </a:p>
          <a:p>
            <a:r>
              <a:rPr kumimoji="1" lang="zh-CN" altLang="en-US"/>
              <a:t>同时注意</a:t>
            </a:r>
            <a:r>
              <a:rPr kumimoji="1" lang="en-US" altLang="zh-CN"/>
              <a:t>,go</a:t>
            </a:r>
            <a:r>
              <a:rPr kumimoji="1" lang="zh-CN" altLang="en-US"/>
              <a:t>中接口方法没有默认接口实现</a:t>
            </a:r>
            <a:r>
              <a:rPr kumimoji="1" lang="en-US" altLang="zh-CN"/>
              <a:t>.</a:t>
            </a:r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19462" y="588396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ok</a:t>
            </a:r>
            <a:r>
              <a:rPr kumimoji="1" lang="zh-CN" altLang="en-US"/>
              <a:t> </a:t>
            </a:r>
            <a:r>
              <a:rPr kumimoji="1" lang="en-US" altLang="zh-CN"/>
              <a:t>pattern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8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0"/>
            <a:ext cx="4650964" cy="66989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28591" y="518822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type</a:t>
            </a:r>
            <a:r>
              <a:rPr kumimoji="1" lang="zh-CN" altLang="en-US"/>
              <a:t> </a:t>
            </a:r>
            <a:r>
              <a:rPr kumimoji="1" lang="en-US" altLang="zh-CN"/>
              <a:t>switch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17561" y="42283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空接口</a:t>
            </a:r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3041374" y="4412974"/>
            <a:ext cx="2206488" cy="53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949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69849"/>
            <a:ext cx="4203700" cy="6235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850"/>
            <a:ext cx="4670149" cy="59333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0148" y="1113183"/>
            <a:ext cx="3467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/>
              <a:t>左边</a:t>
            </a:r>
            <a:r>
              <a:rPr kumimoji="1" lang="en-US" altLang="zh-CN" sz="1600"/>
              <a:t>:</a:t>
            </a:r>
          </a:p>
          <a:p>
            <a:endParaRPr kumimoji="1" lang="en-US" altLang="zh-CN" sz="1600"/>
          </a:p>
          <a:p>
            <a:r>
              <a:rPr kumimoji="1" lang="en-US" altLang="zh-CN" sz="1600"/>
              <a:t>USB</a:t>
            </a:r>
            <a:r>
              <a:rPr kumimoji="1" lang="zh-CN" altLang="en-US" sz="1600"/>
              <a:t>为超集接口</a:t>
            </a:r>
            <a:endParaRPr kumimoji="1" lang="en-US" altLang="zh-CN" sz="1600"/>
          </a:p>
          <a:p>
            <a:r>
              <a:rPr kumimoji="1" lang="en-US" altLang="zh-CN" sz="1600"/>
              <a:t>Connecter</a:t>
            </a:r>
            <a:r>
              <a:rPr kumimoji="1" lang="zh-CN" altLang="en-US" sz="1600"/>
              <a:t>为子集接口</a:t>
            </a:r>
            <a:endParaRPr kumimoji="1" lang="en-US" altLang="zh-CN" sz="1600"/>
          </a:p>
          <a:p>
            <a:r>
              <a:rPr kumimoji="1" lang="zh-CN" altLang="en-US" sz="1600"/>
              <a:t>我们可以将超集接口转换为子集接口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08684" y="3036543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/>
              <a:t>右边</a:t>
            </a:r>
            <a:r>
              <a:rPr kumimoji="1" lang="en-US" altLang="zh-CN" sz="1600"/>
              <a:t>:</a:t>
            </a:r>
          </a:p>
          <a:p>
            <a:endParaRPr kumimoji="1" lang="en-US" altLang="zh-CN" sz="1600"/>
          </a:p>
          <a:p>
            <a:r>
              <a:rPr kumimoji="1" lang="zh-CN" altLang="en-US" sz="1600"/>
              <a:t>尝试将子集接口转换为超集接口</a:t>
            </a:r>
            <a:endParaRPr kumimoji="1" lang="en-US" altLang="zh-CN" sz="1600"/>
          </a:p>
          <a:p>
            <a:r>
              <a:rPr kumimoji="1" lang="zh-CN" altLang="en-US" sz="1600"/>
              <a:t>是错误的</a:t>
            </a:r>
          </a:p>
        </p:txBody>
      </p:sp>
    </p:spTree>
    <p:extLst>
      <p:ext uri="{BB962C8B-B14F-4D97-AF65-F5344CB8AC3E}">
        <p14:creationId xmlns:p14="http://schemas.microsoft.com/office/powerpoint/2010/main" val="1756795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1" y="488674"/>
            <a:ext cx="9096756" cy="48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37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329647"/>
            <a:ext cx="10684665" cy="38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56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1" y="228600"/>
            <a:ext cx="5461000" cy="548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06221" y="1829810"/>
            <a:ext cx="185178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反射的基本用法</a:t>
            </a:r>
            <a:r>
              <a:rPr kumimoji="1" lang="en-US" altLang="zh-CN"/>
              <a:t>:</a:t>
            </a:r>
          </a:p>
          <a:p>
            <a:endParaRPr kumimoji="1" lang="en-US" altLang="zh-CN"/>
          </a:p>
          <a:p>
            <a:r>
              <a:rPr kumimoji="1" lang="zh-CN" altLang="en-US"/>
              <a:t>反射类型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值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属性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354537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" y="295966"/>
            <a:ext cx="5553376" cy="54603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7216" y="47509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取匿名字段</a:t>
            </a:r>
          </a:p>
        </p:txBody>
      </p:sp>
    </p:spTree>
    <p:extLst>
      <p:ext uri="{BB962C8B-B14F-4D97-AF65-F5344CB8AC3E}">
        <p14:creationId xmlns:p14="http://schemas.microsoft.com/office/powerpoint/2010/main" val="105496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90" y="1825625"/>
            <a:ext cx="6958220" cy="4351338"/>
          </a:xfrm>
        </p:spPr>
      </p:pic>
    </p:spTree>
    <p:extLst>
      <p:ext uri="{BB962C8B-B14F-4D97-AF65-F5344CB8AC3E}">
        <p14:creationId xmlns:p14="http://schemas.microsoft.com/office/powerpoint/2010/main" val="892755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78279"/>
            <a:ext cx="3941314" cy="35985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7687" y="4949686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通过反射进行修改操作</a:t>
            </a:r>
            <a:r>
              <a:rPr kumimoji="1" lang="en-US" altLang="zh-CN"/>
              <a:t>-</a:t>
            </a:r>
            <a:r>
              <a:rPr kumimoji="1" lang="zh-CN" altLang="en-US"/>
              <a:t>基本类型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127" y="417861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注意这里是指针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0"/>
            <a:ext cx="5080000" cy="6273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7339" y="6488668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通过反射进行修改操作</a:t>
            </a:r>
            <a:r>
              <a:rPr kumimoji="1" lang="en-US" altLang="zh-CN"/>
              <a:t>-</a:t>
            </a:r>
            <a:r>
              <a:rPr kumimoji="1" lang="zh-CN" altLang="en-US"/>
              <a:t>组合类型</a:t>
            </a:r>
          </a:p>
        </p:txBody>
      </p:sp>
    </p:spTree>
    <p:extLst>
      <p:ext uri="{BB962C8B-B14F-4D97-AF65-F5344CB8AC3E}">
        <p14:creationId xmlns:p14="http://schemas.microsoft.com/office/powerpoint/2010/main" val="234007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78" y="7951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通过反射调用方法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26" y="273877"/>
            <a:ext cx="5873474" cy="63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78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3" y="964095"/>
            <a:ext cx="8331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07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6957" y="67586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gorutine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7" y="1263374"/>
            <a:ext cx="7429500" cy="4914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26457" y="3351492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只能读或者只能取</a:t>
            </a:r>
            <a:r>
              <a:rPr kumimoji="1" lang="en-US" altLang="zh-CN"/>
              <a:t>---</a:t>
            </a:r>
            <a:r>
              <a:rPr kumimoji="1" lang="zh-CN" altLang="en-US"/>
              <a:t>单向通道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59589" y="368279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无缓存同步</a:t>
            </a:r>
            <a:r>
              <a:rPr kumimoji="1" lang="en-US" altLang="zh-CN"/>
              <a:t>,</a:t>
            </a:r>
            <a:r>
              <a:rPr kumimoji="1" lang="zh-CN" altLang="en-US"/>
              <a:t>有缓存异步</a:t>
            </a:r>
          </a:p>
        </p:txBody>
      </p:sp>
    </p:spTree>
    <p:extLst>
      <p:ext uri="{BB962C8B-B14F-4D97-AF65-F5344CB8AC3E}">
        <p14:creationId xmlns:p14="http://schemas.microsoft.com/office/powerpoint/2010/main" val="1058366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2" y="388178"/>
            <a:ext cx="4262617" cy="4064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79" y="388178"/>
            <a:ext cx="3771900" cy="406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5861" y="4830417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无缓存</a:t>
            </a:r>
            <a:r>
              <a:rPr kumimoji="1" lang="en-US" altLang="zh-CN"/>
              <a:t>channel:</a:t>
            </a:r>
            <a:r>
              <a:rPr kumimoji="1" lang="zh-CN" altLang="en-US"/>
              <a:t> 同步执行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37979" y="501508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for</a:t>
            </a:r>
            <a:r>
              <a:rPr kumimoji="1" lang="zh-CN" altLang="en-US"/>
              <a:t> </a:t>
            </a:r>
            <a:r>
              <a:rPr kumimoji="1" lang="en-US" altLang="zh-CN"/>
              <a:t>range</a:t>
            </a:r>
            <a:r>
              <a:rPr kumimoji="1" lang="zh-CN" altLang="en-US"/>
              <a:t> 迭代</a:t>
            </a:r>
            <a:r>
              <a:rPr kumimoji="1" lang="en-US" altLang="zh-CN"/>
              <a:t>channel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458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55562" y="1630018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设置使用的</a:t>
            </a:r>
            <a:r>
              <a:rPr kumimoji="1" lang="en-US" altLang="zh-CN"/>
              <a:t>cpu</a:t>
            </a:r>
            <a:r>
              <a:rPr kumimoji="1" lang="zh-CN" altLang="en-US"/>
              <a:t>核数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7367" cy="5741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80" y="0"/>
            <a:ext cx="4547520" cy="58857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8296" y="6162261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通过一个多缓存的</a:t>
            </a:r>
            <a:r>
              <a:rPr kumimoji="1" lang="en-US" altLang="zh-CN"/>
              <a:t>channel</a:t>
            </a:r>
            <a:r>
              <a:rPr kumimoji="1" lang="zh-CN" altLang="en-US"/>
              <a:t>监听所有</a:t>
            </a:r>
            <a:r>
              <a:rPr kumimoji="1" lang="en-US" altLang="zh-CN"/>
              <a:t>goroutine</a:t>
            </a:r>
            <a:r>
              <a:rPr kumimoji="1" lang="zh-CN" altLang="en-US"/>
              <a:t>结束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644480" y="6162261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</a:t>
            </a:r>
            <a:r>
              <a:rPr kumimoji="1" lang="en-US" altLang="zh-CN"/>
              <a:t>waitGroup</a:t>
            </a:r>
            <a:r>
              <a:rPr kumimoji="1" lang="zh-CN" altLang="en-US"/>
              <a:t>监听所有</a:t>
            </a:r>
            <a:r>
              <a:rPr kumimoji="1" lang="en-US" altLang="zh-CN"/>
              <a:t>goroutine</a:t>
            </a:r>
            <a:r>
              <a:rPr kumimoji="1" lang="zh-CN" altLang="en-US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145111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2" y="0"/>
            <a:ext cx="4902200" cy="6502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67130" y="2186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使用</a:t>
            </a:r>
            <a:r>
              <a:rPr kumimoji="1" lang="en-US" altLang="zh-CN"/>
              <a:t>Select</a:t>
            </a:r>
          </a:p>
          <a:p>
            <a:r>
              <a:rPr kumimoji="1" lang="zh-CN" altLang="en-US"/>
              <a:t>来完成接收的操作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98" y="130313"/>
            <a:ext cx="3949345" cy="497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25098" y="5539409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使用</a:t>
            </a:r>
            <a:r>
              <a:rPr kumimoji="1" lang="en-US" altLang="zh-CN"/>
              <a:t>Select</a:t>
            </a:r>
            <a:r>
              <a:rPr kumimoji="1" lang="zh-CN" altLang="en-US"/>
              <a:t> 来完成发送操作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9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200" y="636104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select</a:t>
            </a:r>
            <a:r>
              <a:rPr kumimoji="1" lang="zh-CN" altLang="en-US"/>
              <a:t>应用于超时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" y="1488108"/>
            <a:ext cx="5316188" cy="457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82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388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05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56" y="1825625"/>
            <a:ext cx="7852287" cy="4351338"/>
          </a:xfrm>
        </p:spPr>
      </p:pic>
    </p:spTree>
    <p:extLst>
      <p:ext uri="{BB962C8B-B14F-4D97-AF65-F5344CB8AC3E}">
        <p14:creationId xmlns:p14="http://schemas.microsoft.com/office/powerpoint/2010/main" val="2109996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1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4" y="227216"/>
            <a:ext cx="8804213" cy="6442449"/>
          </a:xfrm>
        </p:spPr>
      </p:pic>
    </p:spTree>
    <p:extLst>
      <p:ext uri="{BB962C8B-B14F-4D97-AF65-F5344CB8AC3E}">
        <p14:creationId xmlns:p14="http://schemas.microsoft.com/office/powerpoint/2010/main" val="65945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" y="0"/>
            <a:ext cx="7472570" cy="439309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48" y="3802170"/>
            <a:ext cx="6350552" cy="30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850</Words>
  <Application>Microsoft Macintosh PowerPoint</Application>
  <PresentationFormat>宽屏</PresentationFormat>
  <Paragraphs>147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6" baseType="lpstr">
      <vt:lpstr>DengXian</vt:lpstr>
      <vt:lpstr>DengXian Light</vt:lpstr>
      <vt:lpstr>Mangal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Go Install命令和gopath目录结构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If语句</vt:lpstr>
      <vt:lpstr>for 循环</vt:lpstr>
      <vt:lpstr>switch语句</vt:lpstr>
      <vt:lpstr>跳转语句goto,break,continue</vt:lpstr>
      <vt:lpstr>防止死循环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138</cp:revision>
  <dcterms:created xsi:type="dcterms:W3CDTF">2017-09-03T02:44:18Z</dcterms:created>
  <dcterms:modified xsi:type="dcterms:W3CDTF">2017-09-06T15:11:34Z</dcterms:modified>
</cp:coreProperties>
</file>